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8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37" autoAdjust="0"/>
  </p:normalViewPr>
  <p:slideViewPr>
    <p:cSldViewPr>
      <p:cViewPr varScale="1">
        <p:scale>
          <a:sx n="99" d="100"/>
          <a:sy n="99" d="100"/>
        </p:scale>
        <p:origin x="-1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C0FC-6139-416F-BC56-CC3E2852919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E44F-8F7E-4C28-AEE6-69B245557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057681"/>
      </p:ext>
    </p:extLst>
  </p:cSld>
  <p:clrMapOvr>
    <a:masterClrMapping/>
  </p:clrMapOvr>
  <p:transition advClick="0" advTm="1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C0FC-6139-416F-BC56-CC3E2852919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E44F-8F7E-4C28-AEE6-69B245557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4523329"/>
      </p:ext>
    </p:extLst>
  </p:cSld>
  <p:clrMapOvr>
    <a:masterClrMapping/>
  </p:clrMapOvr>
  <p:transition advClick="0" advTm="1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C0FC-6139-416F-BC56-CC3E2852919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E44F-8F7E-4C28-AEE6-69B245557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4878196"/>
      </p:ext>
    </p:extLst>
  </p:cSld>
  <p:clrMapOvr>
    <a:masterClrMapping/>
  </p:clrMapOvr>
  <p:transition advClick="0" advTm="1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C0FC-6139-416F-BC56-CC3E2852919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E44F-8F7E-4C28-AEE6-69B245557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336702"/>
      </p:ext>
    </p:extLst>
  </p:cSld>
  <p:clrMapOvr>
    <a:masterClrMapping/>
  </p:clrMapOvr>
  <p:transition advClick="0" advTm="1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C0FC-6139-416F-BC56-CC3E2852919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E44F-8F7E-4C28-AEE6-69B245557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772565"/>
      </p:ext>
    </p:extLst>
  </p:cSld>
  <p:clrMapOvr>
    <a:masterClrMapping/>
  </p:clrMapOvr>
  <p:transition advClick="0" advTm="1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C0FC-6139-416F-BC56-CC3E2852919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E44F-8F7E-4C28-AEE6-69B245557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417480"/>
      </p:ext>
    </p:extLst>
  </p:cSld>
  <p:clrMapOvr>
    <a:masterClrMapping/>
  </p:clrMapOvr>
  <p:transition advClick="0" advTm="1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C0FC-6139-416F-BC56-CC3E2852919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E44F-8F7E-4C28-AEE6-69B245557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864785"/>
      </p:ext>
    </p:extLst>
  </p:cSld>
  <p:clrMapOvr>
    <a:masterClrMapping/>
  </p:clrMapOvr>
  <p:transition advClick="0" advTm="1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C0FC-6139-416F-BC56-CC3E2852919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E44F-8F7E-4C28-AEE6-69B245557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238808"/>
      </p:ext>
    </p:extLst>
  </p:cSld>
  <p:clrMapOvr>
    <a:masterClrMapping/>
  </p:clrMapOvr>
  <p:transition advClick="0" advTm="1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C0FC-6139-416F-BC56-CC3E2852919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E44F-8F7E-4C28-AEE6-69B245557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1890124"/>
      </p:ext>
    </p:extLst>
  </p:cSld>
  <p:clrMapOvr>
    <a:masterClrMapping/>
  </p:clrMapOvr>
  <p:transition advClick="0" advTm="1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C0FC-6139-416F-BC56-CC3E2852919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E44F-8F7E-4C28-AEE6-69B245557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8264"/>
      </p:ext>
    </p:extLst>
  </p:cSld>
  <p:clrMapOvr>
    <a:masterClrMapping/>
  </p:clrMapOvr>
  <p:transition advClick="0" advTm="1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C0FC-6139-416F-BC56-CC3E2852919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E44F-8F7E-4C28-AEE6-69B245557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088192"/>
      </p:ext>
    </p:extLst>
  </p:cSld>
  <p:clrMapOvr>
    <a:masterClrMapping/>
  </p:clrMapOvr>
  <p:transition advClick="0" advTm="1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DC0FC-6139-416F-BC56-CC3E2852919A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9E44F-8F7E-4C28-AEE6-69B2455572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374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ector_background1.jpg"/>
          <p:cNvPicPr>
            <a:picLocks noChangeAspect="1"/>
          </p:cNvPicPr>
          <p:nvPr/>
        </p:nvPicPr>
        <p:blipFill>
          <a:blip r:embed="rId2" cstate="print">
            <a:lum bright="-30000" contrast="30000"/>
          </a:blip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18.02.2015-382 ауд\DSC09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3" t="10193" b="8264"/>
          <a:stretch>
            <a:fillRect/>
          </a:stretch>
        </p:blipFill>
        <p:spPr bwMode="auto">
          <a:xfrm>
            <a:off x="1187623" y="2060847"/>
            <a:ext cx="6981661" cy="4320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20891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3420745" algn="l"/>
              </a:tabLst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В рамках академической мобильности ст. преподаватель, магистр кафедры «Маркетинг и логистика» Валеева В.З. читает дисциплину </a:t>
            </a:r>
            <a:r>
              <a:rPr lang="kk-K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«Логистическое управление отрасли» для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студентов КарГТУ гр. ОП-12-5                                               сроком на 1 академический период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2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Times New Roman"/>
              </a:rPr>
              <a:t>семестра 2014-2015 учебного года. 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656333"/>
      </p:ext>
    </p:extLst>
  </p:cSld>
  <p:clrMapOvr>
    <a:masterClrMapping/>
  </p:clrMapOvr>
  <p:transition spd="slow" advClick="0" advTm="18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uturistic_powerpoint_background.jpg"/>
          <p:cNvPicPr>
            <a:picLocks noChangeAspect="1"/>
          </p:cNvPicPr>
          <p:nvPr/>
        </p:nvPicPr>
        <p:blipFill>
          <a:blip r:embed="rId2" cstate="print"/>
          <a:srcRect t="25851"/>
          <a:stretch>
            <a:fillRect/>
          </a:stretch>
        </p:blipFill>
        <p:spPr>
          <a:xfrm>
            <a:off x="0" y="1772816"/>
            <a:ext cx="9144000" cy="50851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03040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tabLst>
                <a:tab pos="3420745" algn="l"/>
              </a:tabLst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18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1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18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18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рамках академической мобильности ст. преподаватель, магистр кафедры </a:t>
            </a:r>
            <a:r>
              <a:rPr lang="en-US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Маркетинг и логистика» Валеева В.З. читает дисциплину </a:t>
            </a:r>
            <a:r>
              <a:rPr lang="en-US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                                 </a:t>
            </a:r>
            <a:r>
              <a:rPr lang="kk-KZ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kk-KZ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Логистическое управление отрасли» для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студентов КарГТУ гр.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ОП-12-5</a:t>
            </a:r>
            <a:r>
              <a:rPr lang="en-US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сроком на 1 академический период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семестра 2014-2015 учебного года. </a:t>
            </a:r>
            <a:r>
              <a:rPr lang="en-US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dirty="0">
                <a:solidFill>
                  <a:srgbClr val="002060"/>
                </a:solidFill>
                <a:ea typeface="Times New Roman"/>
                <a:cs typeface="Times New Roman"/>
              </a:rPr>
              <a:t/>
            </a:r>
            <a:br>
              <a:rPr lang="ru-RU" sz="1400" dirty="0">
                <a:solidFill>
                  <a:srgbClr val="002060"/>
                </a:solidFill>
                <a:ea typeface="Times New Roman"/>
                <a:cs typeface="Times New Roman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Администратор\Рабочий стол\18.02.2015-382 ауд\DSC091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3" t="14951" r="5668" b="8242"/>
          <a:stretch>
            <a:fillRect/>
          </a:stretch>
        </p:blipFill>
        <p:spPr bwMode="auto">
          <a:xfrm>
            <a:off x="1259632" y="2204864"/>
            <a:ext cx="691276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7763859"/>
      </p:ext>
    </p:extLst>
  </p:cSld>
  <p:clrMapOvr>
    <a:masterClrMapping/>
  </p:clrMapOvr>
  <p:transition spd="slow" advClick="0" advTm="18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6079358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39952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3888432" cy="403244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 algn="l">
              <a:lnSpc>
                <a:spcPct val="115000"/>
              </a:lnSpc>
              <a:spcBef>
                <a:spcPts val="0"/>
              </a:spcBef>
              <a:tabLst>
                <a:tab pos="3420745" algn="l"/>
              </a:tabLst>
            </a:pPr>
            <a:r>
              <a:rPr lang="en-US" sz="18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18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1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1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1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рамках академической мобильности </a:t>
            </a: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     ст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 преподаватель, магистр кафедры «Маркетинг и логистика» </a:t>
            </a: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                    </a:t>
            </a:r>
            <a:r>
              <a:rPr lang="ru-RU" sz="18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Валеева</a:t>
            </a: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В.З. читает дисциплину </a:t>
            </a:r>
            <a:r>
              <a:rPr lang="kk-KZ" sz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«Логистическое управление отрасли» </a:t>
            </a:r>
            <a:r>
              <a:rPr lang="kk-KZ" sz="1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   для 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студентов КарГТУ гр. ОП-12-5 </a:t>
            </a: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сроком 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 1 академический </a:t>
            </a:r>
            <a:r>
              <a:rPr lang="ru-RU" sz="1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период                </a:t>
            </a:r>
            <a:r>
              <a:rPr lang="en-US" sz="1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семестра 2014-2015 учебного года. </a:t>
            </a:r>
            <a:r>
              <a:rPr lang="en-US" sz="18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en-US" sz="18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dirty="0">
                <a:solidFill>
                  <a:prstClr val="black"/>
                </a:solidFill>
                <a:ea typeface="Times New Roman"/>
                <a:cs typeface="Times New Roman"/>
              </a:rPr>
              <a:t/>
            </a:r>
            <a:br>
              <a:rPr lang="ru-RU" sz="1400" dirty="0">
                <a:solidFill>
                  <a:prstClr val="black"/>
                </a:solidFill>
                <a:ea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6146" name="Picture 2" descr="F:\фотки\IMG-20150218-WA00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09" r="8236"/>
          <a:stretch>
            <a:fillRect/>
          </a:stretch>
        </p:blipFill>
        <p:spPr bwMode="auto">
          <a:xfrm>
            <a:off x="4139952" y="1196752"/>
            <a:ext cx="4752528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9472026"/>
      </p:ext>
    </p:extLst>
  </p:cSld>
  <p:clrMapOvr>
    <a:masterClrMapping/>
  </p:clrMapOvr>
  <p:transition spd="slow" advClick="0" advTm="18000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uturistic_powerpoint_background.jpg"/>
          <p:cNvPicPr>
            <a:picLocks noChangeAspect="1"/>
          </p:cNvPicPr>
          <p:nvPr/>
        </p:nvPicPr>
        <p:blipFill>
          <a:blip r:embed="rId2" cstate="print"/>
          <a:srcRect t="8001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45224"/>
            <a:ext cx="6408712" cy="720080"/>
          </a:xfrm>
        </p:spPr>
        <p:txBody>
          <a:bodyPr>
            <a:noAutofit/>
          </a:bodyPr>
          <a:lstStyle/>
          <a:p>
            <a:pPr indent="27051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Times New Roman"/>
              </a:rPr>
              <a:t>студенты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Times New Roman"/>
              </a:rPr>
              <a:t>КарГТУ гр. ОП-12-5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  <a:cs typeface="Times New Roman" panose="02020603050405020304" pitchFamily="18" charset="0"/>
              </a:rPr>
            </a:b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фотки\IMG-20150211-WA00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294"/>
          <a:stretch>
            <a:fillRect/>
          </a:stretch>
        </p:blipFill>
        <p:spPr bwMode="auto">
          <a:xfrm>
            <a:off x="971600" y="260648"/>
            <a:ext cx="724320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4068500"/>
      </p:ext>
    </p:extLst>
  </p:cSld>
  <p:clrMapOvr>
    <a:masterClrMapping/>
  </p:clrMapOvr>
  <p:transition advClick="0" advTm="8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uturistic_powerpoint_background.jpg"/>
          <p:cNvPicPr>
            <a:picLocks noChangeAspect="1"/>
          </p:cNvPicPr>
          <p:nvPr/>
        </p:nvPicPr>
        <p:blipFill>
          <a:blip r:embed="rId2" cstate="print"/>
          <a:srcRect t="24801"/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1642194"/>
          </a:xfrm>
        </p:spPr>
        <p:txBody>
          <a:bodyPr>
            <a:normAutofit fontScale="90000"/>
          </a:bodyPr>
          <a:lstStyle/>
          <a:p>
            <a:pPr indent="270510" algn="l">
              <a:lnSpc>
                <a:spcPct val="115000"/>
              </a:lnSpc>
              <a:spcAft>
                <a:spcPts val="0"/>
              </a:spcAf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рамках академической мобильности «Маркетинг и логистика»                    </a:t>
            </a:r>
            <a:r>
              <a:rPr lang="ru-RU" sz="20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д.э.н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., профессор </a:t>
            </a:r>
            <a:r>
              <a:rPr lang="ru-RU" sz="20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Борбасова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З.Н.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ст. преподаватель, магистр кафедры </a:t>
            </a:r>
            <a:r>
              <a:rPr lang="ru-RU" sz="20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Рабазанова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А.А. читают дисциплину </a:t>
            </a:r>
            <a:r>
              <a:rPr lang="kk-KZ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«Цены и ценообразования в сфере услуг»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студентов КарГТУ гр. МЭ-13-2 сроком на 1 академический период 2 семестра 2014-2015 учебного года.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Documents and Settings\Администратор\Рабочий стол\20.02.2015 372 ауд\DSC093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0" t="8587" r="7535" b="7090"/>
          <a:stretch>
            <a:fillRect/>
          </a:stretch>
        </p:blipFill>
        <p:spPr bwMode="auto">
          <a:xfrm>
            <a:off x="1403648" y="2060848"/>
            <a:ext cx="6653267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4084652"/>
      </p:ext>
    </p:extLst>
  </p:cSld>
  <p:clrMapOvr>
    <a:masterClrMapping/>
  </p:clrMapOvr>
  <p:transition spd="slow" advClick="0" advTm="18000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uturistic_powerpoint_background.jpg"/>
          <p:cNvPicPr>
            <a:picLocks noChangeAspect="1"/>
          </p:cNvPicPr>
          <p:nvPr/>
        </p:nvPicPr>
        <p:blipFill>
          <a:blip r:embed="rId2" cstate="print"/>
          <a:srcRect t="26901"/>
          <a:stretch>
            <a:fillRect/>
          </a:stretch>
        </p:blipFill>
        <p:spPr>
          <a:xfrm>
            <a:off x="0" y="1844824"/>
            <a:ext cx="9144000" cy="5013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496944" cy="1786210"/>
          </a:xfrm>
        </p:spPr>
        <p:txBody>
          <a:bodyPr>
            <a:normAutofit fontScale="90000"/>
          </a:bodyPr>
          <a:lstStyle/>
          <a:p>
            <a:pPr indent="270510" algn="l">
              <a:lnSpc>
                <a:spcPct val="115000"/>
              </a:lnSpc>
              <a:spcAft>
                <a:spcPts val="0"/>
              </a:spcAft>
            </a:pPr>
            <a:r>
              <a:rPr lang="en-US" sz="1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8185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рамках академической мобильности «Маркетинг и логистика» </a:t>
            </a:r>
            <a:br>
              <a:rPr lang="ru-RU" sz="2000" dirty="0" smtClean="0">
                <a:solidFill>
                  <a:srgbClr val="38185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err="1" smtClean="0">
                <a:solidFill>
                  <a:srgbClr val="38185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д.э.н</a:t>
            </a:r>
            <a:r>
              <a:rPr lang="ru-RU" sz="2000" dirty="0" smtClean="0">
                <a:solidFill>
                  <a:srgbClr val="38185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., профессор </a:t>
            </a:r>
            <a:r>
              <a:rPr lang="ru-RU" sz="2000" dirty="0" err="1" smtClean="0">
                <a:solidFill>
                  <a:srgbClr val="38185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Борбасова</a:t>
            </a:r>
            <a:r>
              <a:rPr lang="ru-RU" sz="2000" dirty="0" smtClean="0">
                <a:solidFill>
                  <a:srgbClr val="38185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З.Н. </a:t>
            </a:r>
            <a:r>
              <a:rPr lang="ru-RU" sz="2000" dirty="0" smtClean="0">
                <a:solidFill>
                  <a:srgbClr val="3818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</a:t>
            </a:r>
            <a:br>
              <a:rPr lang="ru-RU" sz="2000" dirty="0" smtClean="0">
                <a:solidFill>
                  <a:srgbClr val="3818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818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ст. преподаватель, магистр кафедры </a:t>
            </a:r>
            <a:r>
              <a:rPr lang="ru-RU" sz="2000" dirty="0" err="1" smtClean="0">
                <a:solidFill>
                  <a:srgbClr val="3818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Рабазанова</a:t>
            </a:r>
            <a:r>
              <a:rPr lang="ru-RU" sz="2000" dirty="0" smtClean="0">
                <a:solidFill>
                  <a:srgbClr val="3818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38185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А.А. читают </a:t>
            </a:r>
            <a:br>
              <a:rPr lang="ru-RU" sz="2000" dirty="0" smtClean="0">
                <a:solidFill>
                  <a:srgbClr val="38185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8185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дисциплину </a:t>
            </a:r>
            <a:r>
              <a:rPr lang="kk-KZ" sz="2000" dirty="0" smtClean="0">
                <a:solidFill>
                  <a:srgbClr val="38185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«Цены и ценообразования в сфере услуг» </a:t>
            </a:r>
            <a:br>
              <a:rPr lang="kk-KZ" sz="2000" dirty="0" smtClean="0">
                <a:solidFill>
                  <a:srgbClr val="38185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8185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студентов КарГТУ гр. МЭ-13-2</a:t>
            </a:r>
            <a:br>
              <a:rPr lang="ru-RU" sz="2000" dirty="0" smtClean="0">
                <a:solidFill>
                  <a:srgbClr val="38185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8185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сроком на 1 академический период 2 семестра 2014-2015 учебного года.</a:t>
            </a:r>
            <a:r>
              <a:rPr lang="ru-RU" sz="2000" dirty="0">
                <a:solidFill>
                  <a:srgbClr val="3818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3818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1800" dirty="0">
              <a:solidFill>
                <a:srgbClr val="3818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Documents and Settings\Администратор\Рабочий стол\20.02.2015 372 ауд\DSC093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0" t="18133" r="5412" b="8681"/>
          <a:stretch>
            <a:fillRect/>
          </a:stretch>
        </p:blipFill>
        <p:spPr bwMode="auto">
          <a:xfrm>
            <a:off x="588079" y="2204864"/>
            <a:ext cx="8016369" cy="433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4267965"/>
      </p:ext>
    </p:extLst>
  </p:cSld>
  <p:clrMapOvr>
    <a:masterClrMapping/>
  </p:clrMapOvr>
  <p:transition spd="slow" advClick="0" advTm="18000">
    <p:cut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47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   В рамках академической мобильности ст. преподаватель, магистр кафедры                        «Маркетинг и логистика» Валеева В.З. читает дисциплину                                        «Логистическое управление отрасли» для студентов КарГТУ гр. ОП-12-5                              сроком на 1 академический период 2 семестра 2014-2015 учебного года.   </vt:lpstr>
      <vt:lpstr>    В рамках академической мобильности            ст. преподаватель, магистр кафедры «Маркетинг и логистика»                           Валеева В.З. читает дисциплину «Логистическое управление отрасли»         для студентов КарГТУ гр. ОП-12-5  сроком на 1 академический период                 2 семестра 2014-2015 учебного года.   </vt:lpstr>
      <vt:lpstr>студенты КарГТУ гр. ОП-12-5 </vt:lpstr>
      <vt:lpstr>  В рамках академической мобильности «Маркетинг и логистика»                    д.э.н., профессор Борбасова З.Н. и ст. преподаватель, магистр кафедры Рабазанова А.А. читают дисциплину «Цены и ценообразования в сфере услуг» для студентов КарГТУ гр. МЭ-13-2 сроком на 1 академический период 2 семестра 2014-2015 учебного года.  </vt:lpstr>
      <vt:lpstr> В рамках академической мобильности «Маркетинг и логистика»  д.э.н., профессор Борбасова З.Н. и ст. преподаватель, магистр кафедры Рабазанова А.А. читают  дисциплину «Цены и ценообразования в сфере услуг»  для студентов КарГТУ гр. МЭ-13-2 сроком на 1 академический период 2 семестра 2014-2015 учебного года. </vt:lpstr>
    </vt:vector>
  </TitlesOfParts>
  <Company>KEU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Laboratory-405</dc:creator>
  <cp:lastModifiedBy>mari</cp:lastModifiedBy>
  <cp:revision>17</cp:revision>
  <dcterms:created xsi:type="dcterms:W3CDTF">2015-02-24T09:41:50Z</dcterms:created>
  <dcterms:modified xsi:type="dcterms:W3CDTF">2015-02-25T03:04:26Z</dcterms:modified>
</cp:coreProperties>
</file>